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5" r:id="rId20"/>
    <p:sldId id="306" r:id="rId21"/>
    <p:sldId id="307" r:id="rId22"/>
    <p:sldId id="416" r:id="rId23"/>
    <p:sldId id="322" r:id="rId24"/>
    <p:sldId id="308" r:id="rId25"/>
    <p:sldId id="321" r:id="rId26"/>
    <p:sldId id="415" r:id="rId27"/>
    <p:sldId id="317" r:id="rId28"/>
    <p:sldId id="316" r:id="rId29"/>
    <p:sldId id="315" r:id="rId30"/>
    <p:sldId id="313" r:id="rId31"/>
    <p:sldId id="320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5"/>
            <p14:sldId id="306"/>
            <p14:sldId id="307"/>
          </p14:sldIdLst>
        </p14:section>
        <p14:section name="Coderetreat" id="{BAE43603-BEB5-0B4C-9CE0-45A9679E4EE4}">
          <p14:sldIdLst>
            <p14:sldId id="416"/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117E"/>
    <a:srgbClr val="00A3DB"/>
    <a:srgbClr val="BAB4CB"/>
    <a:srgbClr val="A1CCDC"/>
    <a:srgbClr val="B4CED9"/>
    <a:srgbClr val="A1CBDC"/>
    <a:srgbClr val="958790"/>
    <a:srgbClr val="D0C0D5"/>
    <a:srgbClr val="CEC5C2"/>
    <a:srgbClr val="D4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595"/>
  </p:normalViewPr>
  <p:slideViewPr>
    <p:cSldViewPr snapToGrid="0">
      <p:cViewPr varScale="1">
        <p:scale>
          <a:sx n="161" d="100"/>
          <a:sy n="161" d="100"/>
        </p:scale>
        <p:origin x="3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42" Type="http://schemas.openxmlformats.org/officeDocument/2006/relationships/image" Target="../media/image79.sv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37" Type="http://schemas.openxmlformats.org/officeDocument/2006/relationships/image" Target="../media/image74.png"/><Relationship Id="rId40" Type="http://schemas.openxmlformats.org/officeDocument/2006/relationships/image" Target="../media/image77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4.png"/><Relationship Id="rId26" Type="http://schemas.openxmlformats.org/officeDocument/2006/relationships/image" Target="../media/image65.svg"/><Relationship Id="rId39" Type="http://schemas.openxmlformats.org/officeDocument/2006/relationships/image" Target="../media/image46.png"/><Relationship Id="rId21" Type="http://schemas.openxmlformats.org/officeDocument/2006/relationships/image" Target="../media/image77.svg"/><Relationship Id="rId34" Type="http://schemas.openxmlformats.org/officeDocument/2006/relationships/image" Target="../media/image39.jpeg"/><Relationship Id="rId42" Type="http://schemas.openxmlformats.org/officeDocument/2006/relationships/image" Target="../media/image68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5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24" Type="http://schemas.openxmlformats.org/officeDocument/2006/relationships/image" Target="../media/image53.png"/><Relationship Id="rId32" Type="http://schemas.openxmlformats.org/officeDocument/2006/relationships/image" Target="../media/image78.png"/><Relationship Id="rId37" Type="http://schemas.openxmlformats.org/officeDocument/2006/relationships/image" Target="../media/image43.png"/><Relationship Id="rId40" Type="http://schemas.openxmlformats.org/officeDocument/2006/relationships/image" Target="../media/image48.png"/><Relationship Id="rId5" Type="http://schemas.openxmlformats.org/officeDocument/2006/relationships/image" Target="../media/image55.svg"/><Relationship Id="rId15" Type="http://schemas.openxmlformats.org/officeDocument/2006/relationships/image" Target="../media/image71.sv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36" Type="http://schemas.openxmlformats.org/officeDocument/2006/relationships/image" Target="../media/image41.png"/><Relationship Id="rId10" Type="http://schemas.openxmlformats.org/officeDocument/2006/relationships/image" Target="../media/image60.png"/><Relationship Id="rId19" Type="http://schemas.openxmlformats.org/officeDocument/2006/relationships/image" Target="../media/image75.svg"/><Relationship Id="rId31" Type="http://schemas.openxmlformats.org/officeDocument/2006/relationships/image" Target="../media/image63.svg"/><Relationship Id="rId4" Type="http://schemas.openxmlformats.org/officeDocument/2006/relationships/image" Target="../media/image54.png"/><Relationship Id="rId9" Type="http://schemas.openxmlformats.org/officeDocument/2006/relationships/image" Target="../media/image57.svg"/><Relationship Id="rId14" Type="http://schemas.openxmlformats.org/officeDocument/2006/relationships/image" Target="../media/image70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62.png"/><Relationship Id="rId35" Type="http://schemas.openxmlformats.org/officeDocument/2006/relationships/image" Target="../media/image40.png"/><Relationship Id="rId43" Type="http://schemas.openxmlformats.org/officeDocument/2006/relationships/image" Target="../media/image69.sv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6.png"/><Relationship Id="rId17" Type="http://schemas.openxmlformats.org/officeDocument/2006/relationships/image" Target="../media/image73.svg"/><Relationship Id="rId25" Type="http://schemas.openxmlformats.org/officeDocument/2006/relationships/image" Target="../media/image64.png"/><Relationship Id="rId33" Type="http://schemas.openxmlformats.org/officeDocument/2006/relationships/image" Target="../media/image79.svg"/><Relationship Id="rId38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Day of CodeRetreat (In Person)">
            <a:extLst>
              <a:ext uri="{FF2B5EF4-FFF2-40B4-BE49-F238E27FC236}">
                <a16:creationId xmlns:a16="http://schemas.microsoft.com/office/drawing/2014/main" id="{D37BA44B-D128-BFC8-5779-CB86DC27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79" y="4346802"/>
            <a:ext cx="3763700" cy="21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A3918-7105-D65B-F986-6CAF081D39A3}"/>
              </a:ext>
            </a:extLst>
          </p:cNvPr>
          <p:cNvSpPr txBox="1"/>
          <p:nvPr/>
        </p:nvSpPr>
        <p:spPr>
          <a:xfrm>
            <a:off x="3443643" y="2218810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Welcome!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77B61F-29D4-D0E3-DBE6-383552DE79FC}"/>
              </a:ext>
            </a:extLst>
          </p:cNvPr>
          <p:cNvGrpSpPr/>
          <p:nvPr/>
        </p:nvGrpSpPr>
        <p:grpSpPr>
          <a:xfrm>
            <a:off x="1294186" y="1651962"/>
            <a:ext cx="2991567" cy="1802581"/>
            <a:chOff x="403640" y="3733964"/>
            <a:chExt cx="4546600" cy="27395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7D171-6DA0-DAF6-3518-49F17B7BC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40" y="5521036"/>
              <a:ext cx="4546600" cy="952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FBFDB-9A96-927C-12C4-7E5162A4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083" y="3733964"/>
              <a:ext cx="2032000" cy="204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66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</a:t>
            </a:r>
            <a:r>
              <a:rPr 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!"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C97EDD9-F27A-7AC7-1249-1D112E56D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9B7A13-B95E-7759-1A2A-C42AEA11AF0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31883" t="37024" r="16533" b="27075"/>
          <a:stretch/>
        </p:blipFill>
        <p:spPr>
          <a:xfrm>
            <a:off x="6177963" y="5510872"/>
            <a:ext cx="2226365" cy="8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423386" y="1177253"/>
            <a:ext cx="4408117" cy="2866604"/>
            <a:chOff x="3423386" y="1177253"/>
            <a:chExt cx="4408117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19858" y="1820128"/>
              <a:ext cx="728641" cy="724285"/>
              <a:chOff x="2213012" y="4466462"/>
              <a:chExt cx="728641" cy="724285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1439" y="446646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13012" y="4882970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652972" y="2707052"/>
              <a:ext cx="631266" cy="736937"/>
              <a:chOff x="2779434" y="4819839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020" y="4819839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779434" y="5248999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7618</TotalTime>
  <Words>1150</Words>
  <Application>Microsoft Macintosh PowerPoint</Application>
  <PresentationFormat>Letter Paper (8.5x11 in)</PresentationFormat>
  <Paragraphs>312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82</cp:revision>
  <cp:lastPrinted>2023-11-03T22:09:50Z</cp:lastPrinted>
  <dcterms:created xsi:type="dcterms:W3CDTF">2022-08-26T05:21:33Z</dcterms:created>
  <dcterms:modified xsi:type="dcterms:W3CDTF">2023-11-04T00:16:04Z</dcterms:modified>
</cp:coreProperties>
</file>